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6" r:id="rId3"/>
    <p:sldId id="275" r:id="rId4"/>
    <p:sldId id="279" r:id="rId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6" autoAdjust="0"/>
    <p:restoredTop sz="95964"/>
  </p:normalViewPr>
  <p:slideViewPr>
    <p:cSldViewPr snapToGrid="0">
      <p:cViewPr varScale="1">
        <p:scale>
          <a:sx n="122" d="100"/>
          <a:sy n="122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B3327F-1842-4F56-BFEF-C46D6FCC4182}" type="datetime1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E1BBE2-CA2D-4542-941E-1AF96BCAE666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94165F4-379C-44F2-8E89-DB43904FE85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/>
              <a:t>NOTE: To change images on this slide, select a picture and delete it. Then click the Insert Picture icon</a:t>
            </a:r>
          </a:p>
          <a:p>
            <a:pPr rtl="0"/>
            <a:r>
              <a:rPr lang="en-GB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5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65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94165F4-379C-44F2-8E89-DB43904FE8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8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D3170F-4826-48D4-A1FE-5F673DCA0A9D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07AE17-78FD-434E-9D40-4291B962824C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090E7A-A840-44BD-B3FF-6F64BFBB4994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14B602-504F-4420-AF62-7A4564176907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C2CDE-97FC-455C-99C9-9B7650790814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4A797B-F1A5-45C0-AC8F-F457A9F12B58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8173D9-4279-4672-A111-E349E49B2BAB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39BDB-4BD8-48FD-8F20-6379D149E04D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F14DFE-6A9D-4A8B-9E5E-24DF4BCC89E4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356FFA-12E4-4DAC-859F-22AC8814FAD2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en-GB" noProof="0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GB" noProof="0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 noProof="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 noProof="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7610C-83E7-40B3-BA01-517257B6E33E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065228-1EF3-4AEA-9686-07BCABB4AB62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4FC967-1743-4FEE-92E3-4061CC99D11D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AC989B-6290-4020-A54F-4593F988FCFE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/>
          <a:p>
            <a:pPr rtl="0"/>
            <a:fld id="{51153F5B-92F1-45F0-BFEF-7F0DB5A01A36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7A1598-2151-4A3F-9150-D9C4E1ACE3CF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n-GB" noProof="0"/>
          </a:p>
        </p:txBody>
      </p:sp>
      <p:sp>
        <p:nvSpPr>
          <p:cNvPr id="51" name="Rectangle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/>
          <a:p>
            <a:pPr rtl="0"/>
            <a:fld id="{325CF7EC-BC52-4057-9633-86018229C9F7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 noProof="0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 noProof="0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 noProof="0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 noProof="0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 noProof="0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 noProof="0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 noProof="0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 noProof="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0EA71B9-43B9-4871-B17C-ED86EE6DB4C3}" type="datetime1">
              <a:rPr lang="en-GB" noProof="0" smtClean="0"/>
              <a:t>13/10/2023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9C03C58-465B-42F2-8BA3-01664A6B6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9344" y="1839686"/>
            <a:ext cx="3984171" cy="2057400"/>
          </a:xfrm>
        </p:spPr>
        <p:txBody>
          <a:bodyPr rtlCol="0">
            <a:noAutofit/>
          </a:bodyPr>
          <a:lstStyle/>
          <a:p>
            <a:pPr rtl="0"/>
            <a:r>
              <a:rPr lang="en-GB" sz="4800" dirty="0">
                <a:solidFill>
                  <a:schemeClr val="tx2"/>
                </a:solidFill>
                <a:latin typeface="Comic Sans MS" panose="030F0902030302020204" pitchFamily="66" charset="0"/>
              </a:rPr>
              <a:t>School Timetables</a:t>
            </a:r>
            <a:br>
              <a:rPr lang="en-GB" sz="4800" dirty="0">
                <a:solidFill>
                  <a:schemeClr val="tx2"/>
                </a:solidFill>
                <a:latin typeface="Comic Sans MS" panose="030F0902030302020204" pitchFamily="66" charset="0"/>
              </a:rPr>
            </a:br>
            <a:r>
              <a:rPr lang="en-GB" sz="4800" dirty="0">
                <a:solidFill>
                  <a:schemeClr val="tx2"/>
                </a:solidFill>
                <a:latin typeface="Comic Sans MS" panose="030F0902030302020204" pitchFamily="66" charset="0"/>
              </a:rPr>
              <a:t>2023/24</a:t>
            </a:r>
          </a:p>
        </p:txBody>
      </p:sp>
      <p:pic>
        <p:nvPicPr>
          <p:cNvPr id="5" name="Picture Placeholder 4" descr="Young girl blowing bubbles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65A5DF-E594-3446-9EC6-97AE78904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790">
            <a:off x="10499781" y="270513"/>
            <a:ext cx="14859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82246-E329-8C43-8730-CB794C10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941">
            <a:off x="309157" y="5339722"/>
            <a:ext cx="810285" cy="11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789988-8610-8E4F-8F9A-CEEC35BCB321}"/>
              </a:ext>
            </a:extLst>
          </p:cNvPr>
          <p:cNvSpPr txBox="1"/>
          <p:nvPr/>
        </p:nvSpPr>
        <p:spPr>
          <a:xfrm>
            <a:off x="3397262" y="0"/>
            <a:ext cx="609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omic Sans MS" panose="030F0902030302020204" pitchFamily="66" charset="0"/>
              </a:rPr>
              <a:t>Nursery Timetable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D02F7-6BDC-DB99-8C73-D7680B5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0" y="651979"/>
            <a:ext cx="6190996" cy="6052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4372A5-A2AB-F1C0-BBDD-AF3D5417F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014">
            <a:off x="10044634" y="500384"/>
            <a:ext cx="2144634" cy="1374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D263D0-EBD4-6BCD-D7D9-6C5926744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654">
            <a:off x="7888574" y="4664980"/>
            <a:ext cx="1159200" cy="171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DF8E6-E2B6-07EE-C49D-770FF86F8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0926">
            <a:off x="8474553" y="1437350"/>
            <a:ext cx="2398870" cy="4278086"/>
          </a:xfrm>
          <a:prstGeom prst="rect">
            <a:avLst/>
          </a:prstGeo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1E2E3BC1-F35A-3CBC-2E38-1C1E9DC9F70D}"/>
              </a:ext>
            </a:extLst>
          </p:cNvPr>
          <p:cNvSpPr/>
          <p:nvPr/>
        </p:nvSpPr>
        <p:spPr>
          <a:xfrm>
            <a:off x="5740200" y="1061933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4271A1C7-0761-A539-BCD1-45ADC473D690}"/>
              </a:ext>
            </a:extLst>
          </p:cNvPr>
          <p:cNvSpPr/>
          <p:nvPr/>
        </p:nvSpPr>
        <p:spPr>
          <a:xfrm>
            <a:off x="5836938" y="2284385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91AD350A-3FFC-5C31-2A46-5486DEC17434}"/>
              </a:ext>
            </a:extLst>
          </p:cNvPr>
          <p:cNvSpPr/>
          <p:nvPr/>
        </p:nvSpPr>
        <p:spPr>
          <a:xfrm>
            <a:off x="5836937" y="3152128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3C5BAE8-0319-B86F-4B79-44E908A58B37}"/>
              </a:ext>
            </a:extLst>
          </p:cNvPr>
          <p:cNvSpPr/>
          <p:nvPr/>
        </p:nvSpPr>
        <p:spPr>
          <a:xfrm>
            <a:off x="5836936" y="4701275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D4E3FDCB-E58C-9B9B-9227-E96D0F19D6EF}"/>
              </a:ext>
            </a:extLst>
          </p:cNvPr>
          <p:cNvSpPr/>
          <p:nvPr/>
        </p:nvSpPr>
        <p:spPr>
          <a:xfrm>
            <a:off x="5836935" y="5271280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75C0B466-C5B0-6779-20AA-D553F2D79963}"/>
              </a:ext>
            </a:extLst>
          </p:cNvPr>
          <p:cNvSpPr/>
          <p:nvPr/>
        </p:nvSpPr>
        <p:spPr>
          <a:xfrm>
            <a:off x="5836935" y="6130550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5D72C-5614-1917-BDAF-1B5B0FF44910}"/>
              </a:ext>
            </a:extLst>
          </p:cNvPr>
          <p:cNvSpPr txBox="1"/>
          <p:nvPr/>
        </p:nvSpPr>
        <p:spPr>
          <a:xfrm>
            <a:off x="3429919" y="108857"/>
            <a:ext cx="609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omic Sans MS" panose="030F0902030302020204" pitchFamily="66" charset="0"/>
              </a:rPr>
              <a:t>Reception Timetable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2A49D-1738-522D-FE5E-D3C554667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5" y="816743"/>
            <a:ext cx="5769945" cy="597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210F9-0A3B-E5A5-BC87-200765042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337">
            <a:off x="7882882" y="1665513"/>
            <a:ext cx="3119488" cy="4082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84E3F-A2E0-C9CF-4554-C7B19D93E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033">
            <a:off x="9668854" y="595429"/>
            <a:ext cx="2028289" cy="1300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857DEB-0997-A38F-5269-53AA08C28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8876">
            <a:off x="7069926" y="4887012"/>
            <a:ext cx="1168400" cy="1727200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FE8D0416-BA25-632D-7CF8-18F043CFFCCE}"/>
              </a:ext>
            </a:extLst>
          </p:cNvPr>
          <p:cNvSpPr/>
          <p:nvPr/>
        </p:nvSpPr>
        <p:spPr>
          <a:xfrm>
            <a:off x="5654138" y="2664540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E53FB3F-CBCE-32CA-66D0-467E541E088A}"/>
              </a:ext>
            </a:extLst>
          </p:cNvPr>
          <p:cNvSpPr/>
          <p:nvPr/>
        </p:nvSpPr>
        <p:spPr>
          <a:xfrm>
            <a:off x="5654137" y="3586712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EB0E97D7-C178-5789-E5C5-925C6C3875A0}"/>
              </a:ext>
            </a:extLst>
          </p:cNvPr>
          <p:cNvSpPr/>
          <p:nvPr/>
        </p:nvSpPr>
        <p:spPr>
          <a:xfrm>
            <a:off x="5675649" y="4294598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823ECA00-C1AB-517E-1C15-E6088B43413C}"/>
              </a:ext>
            </a:extLst>
          </p:cNvPr>
          <p:cNvSpPr/>
          <p:nvPr/>
        </p:nvSpPr>
        <p:spPr>
          <a:xfrm>
            <a:off x="5675648" y="5508727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A65B1BC8-EB13-0943-E53A-9F24C6035F76}"/>
              </a:ext>
            </a:extLst>
          </p:cNvPr>
          <p:cNvSpPr/>
          <p:nvPr/>
        </p:nvSpPr>
        <p:spPr>
          <a:xfrm>
            <a:off x="5675647" y="6052737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5D72C-5614-1917-BDAF-1B5B0FF44910}"/>
              </a:ext>
            </a:extLst>
          </p:cNvPr>
          <p:cNvSpPr txBox="1"/>
          <p:nvPr/>
        </p:nvSpPr>
        <p:spPr>
          <a:xfrm>
            <a:off x="3429919" y="108857"/>
            <a:ext cx="609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omic Sans MS" panose="030F0902030302020204" pitchFamily="66" charset="0"/>
              </a:rPr>
              <a:t>Key Stage 1 Timetable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84E3F-A2E0-C9CF-4554-C7B19D93E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779">
            <a:off x="10063838" y="477522"/>
            <a:ext cx="2028289" cy="1300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857DEB-0997-A38F-5269-53AA08C28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4532">
            <a:off x="10645488" y="4754030"/>
            <a:ext cx="1147984" cy="1697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2A3EA9-94CA-B4BF-B1BE-4D220B311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040">
            <a:off x="8760996" y="1752809"/>
            <a:ext cx="2790285" cy="2913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698683-7F36-B3D2-A0F9-D2A5A665B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816743"/>
            <a:ext cx="7984507" cy="5892104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0E632797-5D60-5474-EC12-116EFA44F3AC}"/>
              </a:ext>
            </a:extLst>
          </p:cNvPr>
          <p:cNvSpPr/>
          <p:nvPr/>
        </p:nvSpPr>
        <p:spPr>
          <a:xfrm>
            <a:off x="7084903" y="3403180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02659940-77B4-D216-BCFC-7BB5F90A0EC7}"/>
              </a:ext>
            </a:extLst>
          </p:cNvPr>
          <p:cNvSpPr/>
          <p:nvPr/>
        </p:nvSpPr>
        <p:spPr>
          <a:xfrm>
            <a:off x="7084903" y="6109488"/>
            <a:ext cx="1309997" cy="2397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418128_TF03488835_Win32" id="{1E0530D4-0C10-45E5-AE33-70B5117A09C1}" vid="{45C43B4D-DB77-47F5-9BAA-18D23CABFF6F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Family Photo Album 16x9</Template>
  <TotalTime>476</TotalTime>
  <Words>47</Words>
  <Application>Microsoft Macintosh PowerPoint</Application>
  <PresentationFormat>Widescreen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Cambria</vt:lpstr>
      <vt:lpstr>Comic Sans MS</vt:lpstr>
      <vt:lpstr>Family Photo Album 16x9</vt:lpstr>
      <vt:lpstr>School Timetables 2023/24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Mighty Plan</dc:title>
  <dc:creator>Microsoft Office User</dc:creator>
  <cp:lastModifiedBy>M. Urwin [ Annfield Plain Infants School ]</cp:lastModifiedBy>
  <cp:revision>5</cp:revision>
  <dcterms:created xsi:type="dcterms:W3CDTF">2022-06-23T13:19:39Z</dcterms:created>
  <dcterms:modified xsi:type="dcterms:W3CDTF">2023-10-13T13:32:35Z</dcterms:modified>
</cp:coreProperties>
</file>